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87" r:id="rId2"/>
    <p:sldId id="397" r:id="rId3"/>
    <p:sldId id="399" r:id="rId4"/>
    <p:sldId id="438" r:id="rId5"/>
    <p:sldId id="440" r:id="rId6"/>
    <p:sldId id="441" r:id="rId7"/>
    <p:sldId id="428" r:id="rId8"/>
    <p:sldId id="384" r:id="rId9"/>
    <p:sldId id="426" r:id="rId10"/>
    <p:sldId id="437" r:id="rId11"/>
    <p:sldId id="439" r:id="rId12"/>
    <p:sldId id="31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9A987EB-260F-4E01-8D41-02E0D6BF2BA8}">
          <p14:sldIdLst>
            <p14:sldId id="287"/>
            <p14:sldId id="397"/>
          </p14:sldIdLst>
        </p14:section>
        <p14:section name="第1节" id="{449CA92B-8401-4658-B5E2-C70E1C781653}">
          <p14:sldIdLst>
            <p14:sldId id="399"/>
            <p14:sldId id="438"/>
            <p14:sldId id="440"/>
            <p14:sldId id="441"/>
            <p14:sldId id="428"/>
            <p14:sldId id="384"/>
            <p14:sldId id="426"/>
            <p14:sldId id="437"/>
            <p14:sldId id="439"/>
          </p14:sldIdLst>
        </p14:section>
        <p14:section name="第2节" id="{207193B0-A88A-4A4B-9C9D-B5CF47ACDBC4}">
          <p14:sldIdLst/>
        </p14:section>
        <p14:section name="无标题节" id="{32F4859E-6CDC-4356-B69E-C8B141E9459A}">
          <p14:sldIdLst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9">
          <p15:clr>
            <a:srgbClr val="A4A3A4"/>
          </p15:clr>
        </p15:guide>
        <p15:guide id="2" pos="7034">
          <p15:clr>
            <a:srgbClr val="A4A3A4"/>
          </p15:clr>
        </p15:guide>
        <p15:guide id="3" pos="6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5" clrIdx="0"/>
  <p:cmAuthor id="2" name="Vincent" initials="V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B00"/>
    <a:srgbClr val="006CA8"/>
    <a:srgbClr val="0079BA"/>
    <a:srgbClr val="003E60"/>
    <a:srgbClr val="F59F2B"/>
    <a:srgbClr val="FFCD11"/>
    <a:srgbClr val="EA8B00"/>
    <a:srgbClr val="F6AB00"/>
    <a:srgbClr val="FFC761"/>
    <a:srgbClr val="33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4660"/>
  </p:normalViewPr>
  <p:slideViewPr>
    <p:cSldViewPr snapToGrid="0">
      <p:cViewPr>
        <p:scale>
          <a:sx n="125" d="100"/>
          <a:sy n="125" d="100"/>
        </p:scale>
        <p:origin x="198" y="-342"/>
      </p:cViewPr>
      <p:guideLst>
        <p:guide orient="horz" pos="2169"/>
        <p:guide pos="7034"/>
        <p:guide pos="6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1B013-5F64-4E03-95A1-541D89041808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BD940-BB21-4D3F-9B5C-C1E833D98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1038" y="4727575"/>
            <a:ext cx="5454650" cy="386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DD6C388-BB13-44C2-AC4C-67A5D1668FA3}" type="slidenum">
              <a:rPr lang="zh-CN" altLang="en-US" smtClean="0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6250084" y="3555189"/>
            <a:ext cx="376577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制作人：西南交通大学 张鹏飞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俞兆欣（整理发布）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15" y="1681938"/>
            <a:ext cx="3564845" cy="3564845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6250084" y="2669960"/>
            <a:ext cx="2509470" cy="519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交大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PPTer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协会出品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87886"/>
            <a:ext cx="12192000" cy="370114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6"/>
          <p:cNvSpPr>
            <a:spLocks noChangeArrowheads="1"/>
          </p:cNvSpPr>
          <p:nvPr userDrawn="1"/>
        </p:nvSpPr>
        <p:spPr bwMode="auto">
          <a:xfrm>
            <a:off x="-9525" y="401455"/>
            <a:ext cx="425450" cy="562467"/>
          </a:xfrm>
          <a:prstGeom prst="rect">
            <a:avLst/>
          </a:prstGeom>
          <a:solidFill>
            <a:srgbClr val="0078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直接连接符 37"/>
          <p:cNvSpPr>
            <a:spLocks noChangeShapeType="1"/>
          </p:cNvSpPr>
          <p:nvPr userDrawn="1"/>
        </p:nvSpPr>
        <p:spPr bwMode="auto">
          <a:xfrm>
            <a:off x="471488" y="401455"/>
            <a:ext cx="1" cy="562467"/>
          </a:xfrm>
          <a:prstGeom prst="line">
            <a:avLst/>
          </a:prstGeom>
          <a:noFill/>
          <a:ln w="28575">
            <a:solidFill>
              <a:srgbClr val="0078BA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0" r="5415"/>
          <a:stretch>
            <a:fillRect/>
          </a:stretch>
        </p:blipFill>
        <p:spPr bwMode="auto">
          <a:xfrm>
            <a:off x="5379495" y="387922"/>
            <a:ext cx="6812505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/>
          <p:cNvGrpSpPr/>
          <p:nvPr userDrawn="1"/>
        </p:nvGrpSpPr>
        <p:grpSpPr>
          <a:xfrm>
            <a:off x="726206" y="424455"/>
            <a:ext cx="1393507" cy="542543"/>
            <a:chOff x="582273" y="424455"/>
            <a:chExt cx="1393507" cy="54254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487886"/>
            <a:ext cx="12192000" cy="370114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40"/>
          <p:cNvSpPr>
            <a:spLocks noChangeArrowheads="1"/>
          </p:cNvSpPr>
          <p:nvPr userDrawn="1"/>
        </p:nvSpPr>
        <p:spPr bwMode="auto">
          <a:xfrm flipH="1">
            <a:off x="12126913" y="401455"/>
            <a:ext cx="65087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直接连接符 41"/>
          <p:cNvSpPr>
            <a:spLocks noChangeShapeType="1"/>
          </p:cNvSpPr>
          <p:nvPr userDrawn="1"/>
        </p:nvSpPr>
        <p:spPr bwMode="auto">
          <a:xfrm flipH="1">
            <a:off x="12088812" y="401455"/>
            <a:ext cx="1" cy="562467"/>
          </a:xfrm>
          <a:prstGeom prst="line">
            <a:avLst/>
          </a:prstGeom>
          <a:solidFill>
            <a:srgbClr val="3F72AF"/>
          </a:solidFill>
          <a:ln w="28575">
            <a:solidFill>
              <a:srgbClr val="0079BA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矩形 36"/>
          <p:cNvSpPr>
            <a:spLocks noChangeArrowheads="1"/>
          </p:cNvSpPr>
          <p:nvPr userDrawn="1"/>
        </p:nvSpPr>
        <p:spPr bwMode="auto">
          <a:xfrm>
            <a:off x="-9525" y="401455"/>
            <a:ext cx="425450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直接连接符 37"/>
          <p:cNvSpPr>
            <a:spLocks noChangeShapeType="1"/>
          </p:cNvSpPr>
          <p:nvPr userDrawn="1"/>
        </p:nvSpPr>
        <p:spPr bwMode="auto">
          <a:xfrm>
            <a:off x="471488" y="401455"/>
            <a:ext cx="1" cy="562467"/>
          </a:xfrm>
          <a:prstGeom prst="line">
            <a:avLst/>
          </a:prstGeom>
          <a:noFill/>
          <a:ln w="28575">
            <a:solidFill>
              <a:srgbClr val="3F72A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58766" y="401455"/>
            <a:ext cx="1452582" cy="565543"/>
            <a:chOff x="582273" y="424455"/>
            <a:chExt cx="1393507" cy="54254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  <p:sp>
        <p:nvSpPr>
          <p:cNvPr id="22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648953" y="421257"/>
            <a:ext cx="4175542" cy="542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在这里输入标题哦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2262" y="0"/>
            <a:ext cx="12199263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487886"/>
            <a:ext cx="12192000" cy="370114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40"/>
          <p:cNvSpPr>
            <a:spLocks noChangeArrowheads="1"/>
          </p:cNvSpPr>
          <p:nvPr userDrawn="1"/>
        </p:nvSpPr>
        <p:spPr bwMode="auto">
          <a:xfrm flipH="1">
            <a:off x="12126913" y="401455"/>
            <a:ext cx="65087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直接连接符 41"/>
          <p:cNvSpPr>
            <a:spLocks noChangeShapeType="1"/>
          </p:cNvSpPr>
          <p:nvPr userDrawn="1"/>
        </p:nvSpPr>
        <p:spPr bwMode="auto">
          <a:xfrm flipH="1">
            <a:off x="12088812" y="401455"/>
            <a:ext cx="1" cy="562467"/>
          </a:xfrm>
          <a:prstGeom prst="line">
            <a:avLst/>
          </a:prstGeom>
          <a:solidFill>
            <a:srgbClr val="3F72AF"/>
          </a:solidFill>
          <a:ln w="28575">
            <a:solidFill>
              <a:srgbClr val="0079BA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矩形 36"/>
          <p:cNvSpPr>
            <a:spLocks noChangeArrowheads="1"/>
          </p:cNvSpPr>
          <p:nvPr userDrawn="1"/>
        </p:nvSpPr>
        <p:spPr bwMode="auto">
          <a:xfrm>
            <a:off x="-9525" y="401455"/>
            <a:ext cx="425450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直接连接符 37"/>
          <p:cNvSpPr>
            <a:spLocks noChangeShapeType="1"/>
          </p:cNvSpPr>
          <p:nvPr userDrawn="1"/>
        </p:nvSpPr>
        <p:spPr bwMode="auto">
          <a:xfrm>
            <a:off x="471488" y="401455"/>
            <a:ext cx="1" cy="562467"/>
          </a:xfrm>
          <a:prstGeom prst="line">
            <a:avLst/>
          </a:prstGeom>
          <a:noFill/>
          <a:ln w="28575">
            <a:solidFill>
              <a:srgbClr val="3F72A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58766" y="401455"/>
            <a:ext cx="1452582" cy="565543"/>
            <a:chOff x="582273" y="424455"/>
            <a:chExt cx="1393507" cy="54254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  <p:sp>
        <p:nvSpPr>
          <p:cNvPr id="22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648953" y="421257"/>
            <a:ext cx="4175542" cy="542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在这里输入标题哦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" y="5323968"/>
            <a:ext cx="12191999" cy="899032"/>
            <a:chOff x="1" y="4866769"/>
            <a:chExt cx="13225354" cy="975231"/>
          </a:xfrm>
        </p:grpSpPr>
        <p:pic>
          <p:nvPicPr>
            <p:cNvPr id="19" name="图片 18" descr="F:\美工素材\校徽标志\校徽组成图.png"/>
            <p:cNvPicPr>
              <a:picLocks noChangeAspect="1" noChangeArrowheads="1"/>
            </p:cNvPicPr>
            <p:nvPr/>
          </p:nvPicPr>
          <p:blipFill rotWithShape="1">
            <a:blip r:embed="rId3">
              <a:lum bright="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1" b="8078"/>
            <a:stretch>
              <a:fillRect/>
            </a:stretch>
          </p:blipFill>
          <p:spPr bwMode="auto">
            <a:xfrm>
              <a:off x="1" y="4866770"/>
              <a:ext cx="7292005" cy="975230"/>
            </a:xfrm>
            <a:custGeom>
              <a:avLst/>
              <a:gdLst>
                <a:gd name="connsiteX0" fmla="*/ 0 w 7292005"/>
                <a:gd name="connsiteY0" fmla="*/ 0 h 975230"/>
                <a:gd name="connsiteX1" fmla="*/ 7292005 w 7292005"/>
                <a:gd name="connsiteY1" fmla="*/ 0 h 975230"/>
                <a:gd name="connsiteX2" fmla="*/ 7010858 w 7292005"/>
                <a:gd name="connsiteY2" fmla="*/ 975230 h 975230"/>
                <a:gd name="connsiteX3" fmla="*/ 0 w 7292005"/>
                <a:gd name="connsiteY3" fmla="*/ 975230 h 9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2005" h="975230">
                  <a:moveTo>
                    <a:pt x="0" y="0"/>
                  </a:moveTo>
                  <a:lnTo>
                    <a:pt x="7292005" y="0"/>
                  </a:lnTo>
                  <a:lnTo>
                    <a:pt x="7010858" y="975230"/>
                  </a:lnTo>
                  <a:lnTo>
                    <a:pt x="0" y="97523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图片 16" descr="F:\美工素材\校徽标志\校徽组成图.png"/>
            <p:cNvPicPr>
              <a:picLocks noChangeAspect="1" noChangeArrowheads="1"/>
            </p:cNvPicPr>
            <p:nvPr/>
          </p:nvPicPr>
          <p:blipFill rotWithShape="1">
            <a:blip r:embed="rId3">
              <a:lum bright="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2" r="4353" b="8078"/>
            <a:stretch>
              <a:fillRect/>
            </a:stretch>
          </p:blipFill>
          <p:spPr bwMode="auto">
            <a:xfrm rot="10800000">
              <a:off x="6819319" y="4866769"/>
              <a:ext cx="6406036" cy="975230"/>
            </a:xfrm>
            <a:custGeom>
              <a:avLst/>
              <a:gdLst>
                <a:gd name="connsiteX0" fmla="*/ 6985500 w 7352453"/>
                <a:gd name="connsiteY0" fmla="*/ 975230 h 975230"/>
                <a:gd name="connsiteX1" fmla="*/ 0 w 7352453"/>
                <a:gd name="connsiteY1" fmla="*/ 975230 h 975230"/>
                <a:gd name="connsiteX2" fmla="*/ 0 w 7352453"/>
                <a:gd name="connsiteY2" fmla="*/ 0 h 975230"/>
                <a:gd name="connsiteX3" fmla="*/ 7352453 w 7352453"/>
                <a:gd name="connsiteY3" fmla="*/ 0 h 9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2453" h="975230">
                  <a:moveTo>
                    <a:pt x="6985500" y="975230"/>
                  </a:moveTo>
                  <a:lnTo>
                    <a:pt x="0" y="975230"/>
                  </a:lnTo>
                  <a:lnTo>
                    <a:pt x="0" y="0"/>
                  </a:lnTo>
                  <a:lnTo>
                    <a:pt x="735245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5" name="直接连接符 10"/>
          <p:cNvSpPr>
            <a:spLocks noChangeShapeType="1"/>
          </p:cNvSpPr>
          <p:nvPr/>
        </p:nvSpPr>
        <p:spPr bwMode="auto">
          <a:xfrm>
            <a:off x="0" y="4328170"/>
            <a:ext cx="12192000" cy="0"/>
          </a:xfrm>
          <a:prstGeom prst="line">
            <a:avLst/>
          </a:prstGeom>
          <a:noFill/>
          <a:ln w="22225">
            <a:solidFill>
              <a:srgbClr val="0079BA"/>
            </a:solidFill>
            <a:round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13003" tIns="56501" rIns="113003" bIns="56501"/>
          <a:lstStyle/>
          <a:p>
            <a:endParaRPr lang="zh-CN" altLang="en-US"/>
          </a:p>
        </p:txBody>
      </p:sp>
      <p:sp>
        <p:nvSpPr>
          <p:cNvPr id="3078" name="矩形 9"/>
          <p:cNvSpPr>
            <a:spLocks noChangeArrowheads="1"/>
          </p:cNvSpPr>
          <p:nvPr/>
        </p:nvSpPr>
        <p:spPr bwMode="auto">
          <a:xfrm>
            <a:off x="3396288" y="3459979"/>
            <a:ext cx="5399425" cy="741191"/>
          </a:xfrm>
          <a:prstGeom prst="rect">
            <a:avLst/>
          </a:prstGeom>
          <a:noFill/>
          <a:ln>
            <a:noFill/>
          </a:ln>
        </p:spPr>
        <p:txBody>
          <a:bodyPr lIns="113003" tIns="56501" rIns="113003" bIns="56501" anchor="ctr"/>
          <a:lstStyle/>
          <a:p>
            <a:pPr algn="ctr">
              <a:lnSpc>
                <a:spcPct val="20000"/>
              </a:lnSpc>
              <a:spcBef>
                <a:spcPts val="1490"/>
              </a:spcBef>
              <a:spcAft>
                <a:spcPts val="1490"/>
              </a:spcAft>
              <a:buClr>
                <a:srgbClr val="3438E8"/>
              </a:buClr>
              <a:buSzPct val="80000"/>
              <a:defRPr/>
            </a:pP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9" name="矩形 10"/>
          <p:cNvSpPr>
            <a:spLocks noChangeArrowheads="1"/>
          </p:cNvSpPr>
          <p:nvPr/>
        </p:nvSpPr>
        <p:spPr bwMode="auto">
          <a:xfrm>
            <a:off x="0" y="1651001"/>
            <a:ext cx="12192000" cy="2550170"/>
          </a:xfrm>
          <a:prstGeom prst="rect">
            <a:avLst/>
          </a:prstGeom>
          <a:solidFill>
            <a:srgbClr val="0079BA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lIns="113003" tIns="56501" rIns="113003" bIns="5650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420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81" name="矩形 2"/>
          <p:cNvSpPr>
            <a:spLocks noChangeArrowheads="1"/>
          </p:cNvSpPr>
          <p:nvPr/>
        </p:nvSpPr>
        <p:spPr bwMode="auto">
          <a:xfrm>
            <a:off x="9735785" y="5622563"/>
            <a:ext cx="2577543" cy="45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3003" tIns="56501" rIns="113003" bIns="5650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buClr>
                <a:srgbClr val="336699"/>
              </a:buCl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20</a:t>
            </a:r>
            <a:r>
              <a:rPr lang="en-US" altLang="zh-CN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22</a:t>
            </a: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年</a:t>
            </a:r>
            <a:r>
              <a:rPr lang="en-US" altLang="zh-CN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10</a:t>
            </a: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月</a:t>
            </a:r>
            <a:r>
              <a:rPr lang="en-US" altLang="zh-CN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13</a:t>
            </a: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日</a:t>
            </a:r>
            <a:endParaRPr lang="en-US" altLang="zh-CN" sz="2000" dirty="0">
              <a:solidFill>
                <a:srgbClr val="0079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1" r="27576" b="34290"/>
          <a:stretch>
            <a:fillRect/>
          </a:stretch>
        </p:blipFill>
        <p:spPr>
          <a:xfrm>
            <a:off x="4375241" y="250457"/>
            <a:ext cx="3822506" cy="108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8730" y="2287618"/>
            <a:ext cx="113545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凯博二次开发问题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074500" y="4407452"/>
            <a:ext cx="4041648" cy="595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汽车与能源动力研究所（</a:t>
            </a:r>
            <a:r>
              <a:rPr lang="en-US" altLang="zh-CN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IAEPE</a:t>
            </a:r>
            <a:r>
              <a:rPr lang="zh-CN" altLang="en-US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solidFill>
                  <a:srgbClr val="0079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Automotive, Energy and Power Engineering</a:t>
            </a:r>
            <a:endParaRPr lang="zh-CN" altLang="en-US" sz="2000" dirty="0">
              <a:solidFill>
                <a:srgbClr val="0079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5880103-AE32-AB73-E836-3D0CBC928A7B}"/>
              </a:ext>
            </a:extLst>
          </p:cNvPr>
          <p:cNvSpPr/>
          <p:nvPr/>
        </p:nvSpPr>
        <p:spPr>
          <a:xfrm>
            <a:off x="569759" y="433491"/>
            <a:ext cx="3567041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Harmonic Response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EAA974-4E6C-5B85-D8F4-86A7C55D3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82" y="2652382"/>
            <a:ext cx="8676190" cy="12571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B7EB48-B196-092F-CD0C-F3BF432790AB}"/>
              </a:ext>
            </a:extLst>
          </p:cNvPr>
          <p:cNvSpPr txBox="1"/>
          <p:nvPr/>
        </p:nvSpPr>
        <p:spPr>
          <a:xfrm>
            <a:off x="1226682" y="2133601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Workbench  </a:t>
            </a:r>
            <a:r>
              <a:rPr lang="en-US" altLang="zh-CN" dirty="0" err="1"/>
              <a:t>wbjn</a:t>
            </a:r>
            <a:r>
              <a:rPr lang="zh-CN" altLang="en-US" dirty="0"/>
              <a:t>文件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3147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5880103-AE32-AB73-E836-3D0CBC928A7B}"/>
              </a:ext>
            </a:extLst>
          </p:cNvPr>
          <p:cNvSpPr/>
          <p:nvPr/>
        </p:nvSpPr>
        <p:spPr>
          <a:xfrm>
            <a:off x="569759" y="433491"/>
            <a:ext cx="3567041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Harmonic Response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pic>
        <p:nvPicPr>
          <p:cNvPr id="2" name="1665632254469">
            <a:hlinkClick r:id="" action="ppaction://media"/>
            <a:extLst>
              <a:ext uri="{FF2B5EF4-FFF2-40B4-BE49-F238E27FC236}">
                <a16:creationId xmlns:a16="http://schemas.microsoft.com/office/drawing/2014/main" id="{EB66D864-51FB-F0B8-6311-2DC124634D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4981" y="985750"/>
            <a:ext cx="10008779" cy="547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7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b="40650"/>
          <a:stretch>
            <a:fillRect/>
          </a:stretch>
        </p:blipFill>
        <p:spPr>
          <a:xfrm flipH="1">
            <a:off x="0" y="1024184"/>
            <a:ext cx="12192000" cy="30330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0" y="935474"/>
            <a:ext cx="12192000" cy="82893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4385" y="4273998"/>
            <a:ext cx="7491805" cy="16485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4400" b="1" spc="-3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4400" b="1" spc="-300" dirty="0">
              <a:solidFill>
                <a:srgbClr val="0079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400" b="1" spc="-3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 迎 交 流</a:t>
            </a:r>
            <a:endParaRPr lang="en-US" altLang="zh-CN" sz="4400" b="1" spc="-300" dirty="0">
              <a:solidFill>
                <a:srgbClr val="0079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381591"/>
            <a:ext cx="12192000" cy="476409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29397" y="216594"/>
            <a:ext cx="1452582" cy="565543"/>
            <a:chOff x="582273" y="424455"/>
            <a:chExt cx="1393507" cy="54254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 flipV="1">
            <a:off x="0" y="3974323"/>
            <a:ext cx="12192000" cy="82893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978C0F-8825-416E-8862-45BF16896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38F2E3-75D9-4C4A-B9F4-8D061D10945C}"/>
              </a:ext>
            </a:extLst>
          </p:cNvPr>
          <p:cNvSpPr/>
          <p:nvPr/>
        </p:nvSpPr>
        <p:spPr>
          <a:xfrm>
            <a:off x="3434879" y="2641563"/>
            <a:ext cx="587829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80C6D0-4284-464D-99CB-F5F15E0F456A}"/>
              </a:ext>
            </a:extLst>
          </p:cNvPr>
          <p:cNvSpPr/>
          <p:nvPr/>
        </p:nvSpPr>
        <p:spPr>
          <a:xfrm>
            <a:off x="4142451" y="2641563"/>
            <a:ext cx="4327566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问题汇总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313417-519B-4E2F-9A11-A5E6FB16423D}"/>
              </a:ext>
            </a:extLst>
          </p:cNvPr>
          <p:cNvSpPr/>
          <p:nvPr/>
        </p:nvSpPr>
        <p:spPr>
          <a:xfrm>
            <a:off x="3434879" y="3565859"/>
            <a:ext cx="587829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B284C6D-45B2-4C48-895C-C4D339F961CB}"/>
              </a:ext>
            </a:extLst>
          </p:cNvPr>
          <p:cNvSpPr/>
          <p:nvPr/>
        </p:nvSpPr>
        <p:spPr>
          <a:xfrm>
            <a:off x="4142450" y="3565859"/>
            <a:ext cx="4327567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后续优化</a:t>
            </a:r>
          </a:p>
        </p:txBody>
      </p:sp>
    </p:spTree>
    <p:extLst>
      <p:ext uri="{BB962C8B-B14F-4D97-AF65-F5344CB8AC3E}">
        <p14:creationId xmlns:p14="http://schemas.microsoft.com/office/powerpoint/2010/main" val="350842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638F2E3-75D9-4C4A-B9F4-8D061D10945C}"/>
              </a:ext>
            </a:extLst>
          </p:cNvPr>
          <p:cNvSpPr/>
          <p:nvPr/>
        </p:nvSpPr>
        <p:spPr>
          <a:xfrm>
            <a:off x="3723490" y="3053977"/>
            <a:ext cx="587829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80C6D0-4284-464D-99CB-F5F15E0F456A}"/>
              </a:ext>
            </a:extLst>
          </p:cNvPr>
          <p:cNvSpPr/>
          <p:nvPr/>
        </p:nvSpPr>
        <p:spPr>
          <a:xfrm>
            <a:off x="4431062" y="3053977"/>
            <a:ext cx="4327566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问题汇总</a:t>
            </a:r>
          </a:p>
        </p:txBody>
      </p:sp>
    </p:spTree>
    <p:extLst>
      <p:ext uri="{BB962C8B-B14F-4D97-AF65-F5344CB8AC3E}">
        <p14:creationId xmlns:p14="http://schemas.microsoft.com/office/powerpoint/2010/main" val="316874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96EF9A-107F-6B65-EDCC-6216CFB1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01" y="1426813"/>
            <a:ext cx="3961905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5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70FD7FC-C0EF-5AAC-9BCE-1D2A34C72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963922"/>
            <a:ext cx="10080000" cy="547917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F5D0B90-15C1-2408-AC2B-E8577167D319}"/>
              </a:ext>
            </a:extLst>
          </p:cNvPr>
          <p:cNvSpPr/>
          <p:nvPr/>
        </p:nvSpPr>
        <p:spPr>
          <a:xfrm>
            <a:off x="569760" y="433491"/>
            <a:ext cx="1955726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工作进展</a:t>
            </a:r>
          </a:p>
        </p:txBody>
      </p:sp>
    </p:spTree>
    <p:extLst>
      <p:ext uri="{BB962C8B-B14F-4D97-AF65-F5344CB8AC3E}">
        <p14:creationId xmlns:p14="http://schemas.microsoft.com/office/powerpoint/2010/main" val="238477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7DF69E3-4FFE-609B-AB6C-AE4722951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60" y="957573"/>
            <a:ext cx="10080000" cy="54791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4ECC06F-9577-25BE-E208-0D2796D8B5A7}"/>
              </a:ext>
            </a:extLst>
          </p:cNvPr>
          <p:cNvSpPr/>
          <p:nvPr/>
        </p:nvSpPr>
        <p:spPr>
          <a:xfrm>
            <a:off x="569760" y="433491"/>
            <a:ext cx="1955726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工作进展</a:t>
            </a:r>
          </a:p>
        </p:txBody>
      </p:sp>
    </p:spTree>
    <p:extLst>
      <p:ext uri="{BB962C8B-B14F-4D97-AF65-F5344CB8AC3E}">
        <p14:creationId xmlns:p14="http://schemas.microsoft.com/office/powerpoint/2010/main" val="37416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5880103-AE32-AB73-E836-3D0CBC928A7B}"/>
              </a:ext>
            </a:extLst>
          </p:cNvPr>
          <p:cNvSpPr/>
          <p:nvPr/>
        </p:nvSpPr>
        <p:spPr>
          <a:xfrm>
            <a:off x="569760" y="433491"/>
            <a:ext cx="1955726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Maxwell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47C077-088C-994F-309A-D3A73801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3" y="920379"/>
            <a:ext cx="6076190" cy="53904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7B48678-FB5F-0698-BB18-CB691778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24" y="920379"/>
            <a:ext cx="3567041" cy="543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2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3BC0D33-2396-D1BF-22E4-56260A57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30" y="1736590"/>
            <a:ext cx="4676190" cy="12476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4936D1-161C-1AFC-1A42-7B5043F5E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69" y="1286139"/>
            <a:ext cx="5639139" cy="339614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FF7E81D7-E9B3-EC73-7674-68EF7A523C9D}"/>
              </a:ext>
            </a:extLst>
          </p:cNvPr>
          <p:cNvSpPr/>
          <p:nvPr/>
        </p:nvSpPr>
        <p:spPr>
          <a:xfrm>
            <a:off x="569760" y="433491"/>
            <a:ext cx="1955726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Maxwell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05800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665630848797">
            <a:hlinkClick r:id="" action="ppaction://media"/>
            <a:extLst>
              <a:ext uri="{FF2B5EF4-FFF2-40B4-BE49-F238E27FC236}">
                <a16:creationId xmlns:a16="http://schemas.microsoft.com/office/drawing/2014/main" id="{02829B98-36C6-3831-7DB7-454F54991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484" y="1108017"/>
            <a:ext cx="7910014" cy="464196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5C5FBD-0C76-3DCB-61C6-F978A9B0BB35}"/>
              </a:ext>
            </a:extLst>
          </p:cNvPr>
          <p:cNvSpPr/>
          <p:nvPr/>
        </p:nvSpPr>
        <p:spPr>
          <a:xfrm>
            <a:off x="569760" y="433491"/>
            <a:ext cx="1955726" cy="486888"/>
          </a:xfrm>
          <a:prstGeom prst="rect">
            <a:avLst/>
          </a:prstGeom>
          <a:solidFill>
            <a:srgbClr val="0079BA"/>
          </a:solidFill>
          <a:ln>
            <a:solidFill>
              <a:srgbClr val="006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Maxwell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10934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20229</TotalTime>
  <Words>65</Words>
  <Application>Microsoft Office PowerPoint</Application>
  <PresentationFormat>宽屏</PresentationFormat>
  <Paragraphs>21</Paragraphs>
  <Slides>12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华文中宋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Pengfei Zhang （张鹏飞）</dc:creator>
  <cp:lastModifiedBy>freedom</cp:lastModifiedBy>
  <cp:revision>1287</cp:revision>
  <dcterms:created xsi:type="dcterms:W3CDTF">2017-03-23T03:52:00Z</dcterms:created>
  <dcterms:modified xsi:type="dcterms:W3CDTF">2022-10-13T06:49:06Z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439C8F75B5AD463B8D94EFC508BD56F8</vt:lpwstr>
  </property>
  <property fmtid="{D5CDD505-2E9C-101B-9397-08002B2CF9AE}" pid="3" name="KSOProductBuildVer">
    <vt:lpwstr>2052-11.1.0.11115</vt:lpwstr>
  </property>
</Properties>
</file>